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24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300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13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14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32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337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61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54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71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52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68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E6DE7-D3EB-4184-A12A-012E39126769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A6F6B-ED08-4E72-8D0D-E7281B8CE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25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Hillside Gardens </a:t>
            </a:r>
            <a:r>
              <a:rPr lang="en-GB" dirty="0" err="1"/>
              <a:t>Masterplan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70717"/>
          </a:xfrm>
        </p:spPr>
        <p:txBody>
          <a:bodyPr>
            <a:normAutofit fontScale="92500" lnSpcReduction="20000"/>
          </a:bodyPr>
          <a:lstStyle/>
          <a:p>
            <a:r>
              <a:rPr lang="en-GB" sz="4800" dirty="0"/>
              <a:t>Stage 2 Proposals &amp; costs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2994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II Landscape Design Proposals</a:t>
            </a:r>
          </a:p>
        </p:txBody>
      </p:sp>
    </p:spTree>
    <p:extLst>
      <p:ext uri="{BB962C8B-B14F-4D97-AF65-F5344CB8AC3E}">
        <p14:creationId xmlns:p14="http://schemas.microsoft.com/office/powerpoint/2010/main" val="1223995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Indicative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Entrance £40k</a:t>
            </a:r>
          </a:p>
          <a:p>
            <a:r>
              <a:rPr lang="en-GB" dirty="0"/>
              <a:t>Shrub Planting £40k</a:t>
            </a:r>
          </a:p>
          <a:p>
            <a:r>
              <a:rPr lang="en-GB" dirty="0"/>
              <a:t>MUGA £156k</a:t>
            </a:r>
          </a:p>
          <a:p>
            <a:r>
              <a:rPr lang="en-GB" dirty="0"/>
              <a:t>Picnic Area £19k</a:t>
            </a:r>
          </a:p>
          <a:p>
            <a:r>
              <a:rPr lang="en-GB" dirty="0"/>
              <a:t>Footpath realignment £21k</a:t>
            </a:r>
          </a:p>
          <a:p>
            <a:r>
              <a:rPr lang="en-GB" dirty="0"/>
              <a:t>Circular Footpath £29k</a:t>
            </a:r>
          </a:p>
          <a:p>
            <a:r>
              <a:rPr lang="en-GB" dirty="0"/>
              <a:t>Young Adults Fitness Area £62k</a:t>
            </a:r>
          </a:p>
          <a:p>
            <a:r>
              <a:rPr lang="en-GB" dirty="0"/>
              <a:t>Boundary Planting £11.7k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11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Indicative costs continued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Tennis court relocation, surfacing, nets and boundary fencing £264k</a:t>
            </a:r>
          </a:p>
          <a:p>
            <a:r>
              <a:rPr lang="en-GB" dirty="0"/>
              <a:t>Furniture replacement £33k</a:t>
            </a:r>
          </a:p>
          <a:p>
            <a:r>
              <a:rPr lang="en-GB" dirty="0"/>
              <a:t>Communal area by playground £60k</a:t>
            </a:r>
          </a:p>
          <a:p>
            <a:r>
              <a:rPr lang="en-GB" dirty="0"/>
              <a:t>Signage throughout £17.5k</a:t>
            </a:r>
          </a:p>
          <a:p>
            <a:endParaRPr lang="en-GB" dirty="0"/>
          </a:p>
          <a:p>
            <a:r>
              <a:rPr lang="en-GB" sz="4400" dirty="0"/>
              <a:t>Total proposal cost including fees £990k</a:t>
            </a:r>
          </a:p>
        </p:txBody>
      </p:sp>
    </p:spTree>
    <p:extLst>
      <p:ext uri="{BB962C8B-B14F-4D97-AF65-F5344CB8AC3E}">
        <p14:creationId xmlns:p14="http://schemas.microsoft.com/office/powerpoint/2010/main" val="3548314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Currently Available Funding Allocations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Capital £358,376.93</a:t>
            </a:r>
          </a:p>
          <a:p>
            <a:r>
              <a:rPr lang="en-GB" dirty="0"/>
              <a:t>Play £69,051.35</a:t>
            </a:r>
          </a:p>
          <a:p>
            <a:r>
              <a:rPr lang="en-GB" dirty="0"/>
              <a:t>Sport £65,992.12</a:t>
            </a:r>
          </a:p>
          <a:p>
            <a:r>
              <a:rPr lang="en-GB" dirty="0"/>
              <a:t>Art £635.62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Total Capital = £494k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Revenue £102,568</a:t>
            </a:r>
          </a:p>
        </p:txBody>
      </p:sp>
    </p:spTree>
    <p:extLst>
      <p:ext uri="{BB962C8B-B14F-4D97-AF65-F5344CB8AC3E}">
        <p14:creationId xmlns:p14="http://schemas.microsoft.com/office/powerpoint/2010/main" val="2063023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Costed</a:t>
            </a:r>
            <a:r>
              <a:rPr lang="en-GB" dirty="0"/>
              <a:t> Building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5400" dirty="0"/>
              <a:t>Shipping Container Style £115k</a:t>
            </a:r>
          </a:p>
          <a:p>
            <a:r>
              <a:rPr lang="en-GB" sz="5400" dirty="0"/>
              <a:t>Purpose built £190k</a:t>
            </a:r>
          </a:p>
        </p:txBody>
      </p:sp>
    </p:spTree>
    <p:extLst>
      <p:ext uri="{BB962C8B-B14F-4D97-AF65-F5344CB8AC3E}">
        <p14:creationId xmlns:p14="http://schemas.microsoft.com/office/powerpoint/2010/main" val="1670382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Develop detailed plans (RIBA Stage 3)</a:t>
            </a:r>
          </a:p>
          <a:p>
            <a:r>
              <a:rPr lang="en-GB" dirty="0"/>
              <a:t>Seek additional funding</a:t>
            </a:r>
          </a:p>
          <a:p>
            <a:r>
              <a:rPr lang="en-GB" dirty="0"/>
              <a:t>Planning and building permissions.</a:t>
            </a:r>
          </a:p>
          <a:p>
            <a:r>
              <a:rPr lang="en-GB" dirty="0"/>
              <a:t>Procure contractors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2939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139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Hillside Gardens Masterplan</vt:lpstr>
      <vt:lpstr>Stage II Landscape Design Proposals</vt:lpstr>
      <vt:lpstr>Indicative Costs</vt:lpstr>
      <vt:lpstr>Indicative costs continued </vt:lpstr>
      <vt:lpstr>Currently Available Funding Allocations</vt:lpstr>
      <vt:lpstr>Costed Building Options</vt:lpstr>
      <vt:lpstr>Next Steps </vt:lpstr>
    </vt:vector>
  </TitlesOfParts>
  <Company>London Borough Of Lambeth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Hillside Gardens Masterplan</dc:title>
  <dc:creator>Kelly,Robert</dc:creator>
  <cp:lastModifiedBy>Tom Stanbury</cp:lastModifiedBy>
  <cp:revision>4</cp:revision>
  <dcterms:created xsi:type="dcterms:W3CDTF">2019-09-16T17:18:06Z</dcterms:created>
  <dcterms:modified xsi:type="dcterms:W3CDTF">2019-09-20T11:46:29Z</dcterms:modified>
</cp:coreProperties>
</file>